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3"/>
  </p:notesMasterIdLst>
  <p:sldIdLst>
    <p:sldId id="277" r:id="rId2"/>
  </p:sldIdLst>
  <p:sldSz cx="12192000" cy="6858000"/>
  <p:notesSz cx="6797675" cy="98567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1368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9FCE4-7B98-4275-A63F-7F8933C3A568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D1707-D5F3-4D20-BC31-9345CFE4B4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3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มุมมน 2"/>
          <p:cNvSpPr/>
          <p:nvPr/>
        </p:nvSpPr>
        <p:spPr>
          <a:xfrm>
            <a:off x="136187" y="116732"/>
            <a:ext cx="11887200" cy="708638"/>
          </a:xfrm>
          <a:prstGeom prst="round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วิทยาลัยพยาบาลศรีมหาสารคาม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Kodchasal" pitchFamily="2" charset="-34"/>
              <a:cs typeface="TH Kodchasal" pitchFamily="2" charset="-34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70" y="145916"/>
            <a:ext cx="997895" cy="1564272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stretch>
              <a:fillRect/>
            </a:stretch>
          </a:blipFill>
          <a:ln>
            <a:noFill/>
          </a:ln>
          <a:effectLst>
            <a:glow rad="127000">
              <a:schemeClr val="accent1">
                <a:lumMod val="75000"/>
              </a:schemeClr>
            </a:glow>
          </a:effectLst>
        </p:spPr>
      </p:pic>
      <p:sp>
        <p:nvSpPr>
          <p:cNvPr id="10" name="สี่เหลี่ยมผืนผ้ามุมมน 9"/>
          <p:cNvSpPr/>
          <p:nvPr/>
        </p:nvSpPr>
        <p:spPr>
          <a:xfrm>
            <a:off x="1389184" y="3380679"/>
            <a:ext cx="10780115" cy="10330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วิจัย</a:t>
            </a:r>
            <a:r>
              <a:rPr lang="th-T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การพัฒนาแนวปฏิบัติการพยาบาลเพื่อป้องกันท่อหลอดลมคอเลื่อนหลุดโดยไม่ได้วางแผนในทารกแรกเกิด</a:t>
            </a:r>
            <a:endParaRPr lang="th-TH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ชื่อเรื่อง 4"/>
          <p:cNvSpPr txBox="1">
            <a:spLocks/>
          </p:cNvSpPr>
          <p:nvPr/>
        </p:nvSpPr>
        <p:spPr>
          <a:xfrm>
            <a:off x="4150124" y="928052"/>
            <a:ext cx="3326859" cy="7297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H Charm of AU" pitchFamily="34" charset="-34"/>
                <a:cs typeface="TH Charm of AU" pitchFamily="34" charset="-34"/>
              </a:rPr>
              <a:t>ขอแสดงความยินดีกับ</a:t>
            </a:r>
            <a:endParaRPr lang="th-TH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H Charm of AU" pitchFamily="34" charset="-34"/>
              <a:cs typeface="TH Charm of AU" pitchFamily="34" charset="-34"/>
            </a:endParaRPr>
          </a:p>
        </p:txBody>
      </p:sp>
      <p:sp>
        <p:nvSpPr>
          <p:cNvPr id="15" name="ชื่อเรื่อง 4"/>
          <p:cNvSpPr txBox="1">
            <a:spLocks/>
          </p:cNvSpPr>
          <p:nvPr/>
        </p:nvSpPr>
        <p:spPr>
          <a:xfrm>
            <a:off x="136188" y="2717746"/>
            <a:ext cx="9694314" cy="6360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     </a:t>
            </a:r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ได้รับ</a:t>
            </a:r>
            <a:r>
              <a: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การตีพิมพ์ในวารสารการพยาบาล สุขภาพ และ</a:t>
            </a:r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การศึกษา ฐาน </a:t>
            </a:r>
            <a:r>
              <a: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ข้อมูล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TCI 2 </a:t>
            </a:r>
            <a:endParaRPr lang="th-T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Charm of AU" pitchFamily="34" charset="-34"/>
              <a:cs typeface="TH Charm of AU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965271" y="1657763"/>
            <a:ext cx="5696564" cy="11387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ดร.</a:t>
            </a:r>
            <a:r>
              <a:rPr lang="th-TH" sz="4000" dirty="0" err="1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ศิราณี</a:t>
            </a:r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 </a:t>
            </a:r>
            <a:r>
              <a:rPr lang="th-TH" sz="4000" dirty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อิ่มน้ำ</a:t>
            </a:r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ขาว</a:t>
            </a:r>
          </a:p>
          <a:p>
            <a:pPr algn="ctr"/>
            <a:r>
              <a:rPr lang="th-TH" b="1" dirty="0" smtClean="0">
                <a:ln/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ผู้อำนวยการวิทยาลัยพยาบาลศรีมหาสารคาม</a:t>
            </a:r>
            <a:endParaRPr lang="th-TH" b="1" dirty="0">
              <a:ln/>
              <a:solidFill>
                <a:srgbClr val="C00000"/>
              </a:solidFill>
              <a:latin typeface="TH Charm of AU" pitchFamily="34" charset="-34"/>
              <a:cs typeface="TH Charm of AU" pitchFamily="34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649" y="825370"/>
            <a:ext cx="2522762" cy="2247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7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359</TotalTime>
  <Words>55</Words>
  <Application>Microsoft Office PowerPoint</Application>
  <PresentationFormat>กำหนดเอง</PresentationFormat>
  <Paragraphs>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จุดที่สุด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SNC</cp:lastModifiedBy>
  <cp:revision>51</cp:revision>
  <cp:lastPrinted>2018-08-30T13:36:28Z</cp:lastPrinted>
  <dcterms:created xsi:type="dcterms:W3CDTF">2018-08-30T11:05:55Z</dcterms:created>
  <dcterms:modified xsi:type="dcterms:W3CDTF">2024-05-16T08:14:09Z</dcterms:modified>
</cp:coreProperties>
</file>