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notesMasterIdLst>
    <p:notesMasterId r:id="rId3"/>
  </p:notesMasterIdLst>
  <p:sldIdLst>
    <p:sldId id="277" r:id="rId2"/>
  </p:sldIdLst>
  <p:sldSz cx="12192000" cy="6858000"/>
  <p:notesSz cx="6797675" cy="98567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4" d="100"/>
          <a:sy n="54" d="100"/>
        </p:scale>
        <p:origin x="-1368" y="-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45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9FCE4-7B98-4275-A63F-7F8933C3A568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1325" y="1231900"/>
            <a:ext cx="5915025" cy="3327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43579"/>
            <a:ext cx="5438140" cy="388111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4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D1707-D5F3-4D20-BC31-9345CFE4B4C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535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ชื่อเรื่อง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22" name="ชื่อเรื่องรอง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20" name="ตัวแทนท้ายกระดาษ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10" name="ตัวแทนหมายเลขภาพนิ่ง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วงรี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สี่เหลี่ยมผืนผ้า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วงรี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เนื้อหา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6" name="สี่เหลี่ยมผืนผ้า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  <p:sp>
        <p:nvSpPr>
          <p:cNvPr id="9" name="แผนผังลำดับงาน: กระบวนการ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แผนผังลำดับงาน: กระบวนการ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วงกลม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วงรี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โดนัท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ตัวแทนชื่อเรื่อง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แทนข้อความ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24" name="ตัวแทนวันที่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23129E2-D390-4AF6-9190-D3A359DB86F5}" type="datetimeFigureOut">
              <a:rPr lang="th-TH" smtClean="0"/>
              <a:t>16/05/67</a:t>
            </a:fld>
            <a:endParaRPr lang="th-TH"/>
          </a:p>
        </p:txBody>
      </p:sp>
      <p:sp>
        <p:nvSpPr>
          <p:cNvPr id="10" name="ตัวแทนท้ายกระดาษ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h-TH"/>
          </a:p>
        </p:txBody>
      </p:sp>
      <p:sp>
        <p:nvSpPr>
          <p:cNvPr id="22" name="ตัวแทนหมายเลขภาพนิ่ง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6E3FD1D-A161-4025-AFE3-6957B1F39B41}" type="slidenum">
              <a:rPr lang="th-TH" smtClean="0"/>
              <a:t>‹#›</a:t>
            </a:fld>
            <a:endParaRPr lang="th-TH"/>
          </a:p>
        </p:txBody>
      </p:sp>
      <p:sp>
        <p:nvSpPr>
          <p:cNvPr id="15" name="สี่เหลี่ยมผืนผ้า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สี่เหลี่ยมผืนผ้ามุมมน 2"/>
          <p:cNvSpPr/>
          <p:nvPr/>
        </p:nvSpPr>
        <p:spPr>
          <a:xfrm>
            <a:off x="136187" y="116732"/>
            <a:ext cx="11887200" cy="708638"/>
          </a:xfrm>
          <a:prstGeom prst="roundRect">
            <a:avLst/>
          </a:prstGeom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Kodchasal" pitchFamily="2" charset="-34"/>
                <a:cs typeface="TH Kodchasal" pitchFamily="2" charset="-34"/>
              </a:rPr>
              <a:t>วิทยาลัยพยาบาลศรีมหาสารคาม</a:t>
            </a:r>
            <a:endParaRPr lang="en-US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Kodchasal" pitchFamily="2" charset="-34"/>
              <a:cs typeface="TH Kodchasal" pitchFamily="2" charset="-34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70" y="145916"/>
            <a:ext cx="997895" cy="1564272"/>
          </a:xfrm>
          <a:prstGeom prst="rect">
            <a:avLst/>
          </a:prstGeom>
          <a:blipFill dpi="0" rotWithShape="1">
            <a:blip r:embed="rId3">
              <a:alphaModFix amt="0"/>
            </a:blip>
            <a:srcRect/>
            <a:stretch>
              <a:fillRect/>
            </a:stretch>
          </a:blipFill>
          <a:ln>
            <a:noFill/>
          </a:ln>
          <a:effectLst>
            <a:glow rad="127000">
              <a:schemeClr val="accent1">
                <a:lumMod val="75000"/>
              </a:schemeClr>
            </a:glow>
          </a:effectLst>
        </p:spPr>
      </p:pic>
      <p:sp>
        <p:nvSpPr>
          <p:cNvPr id="10" name="สี่เหลี่ยมผืนผ้ามุมมน 9"/>
          <p:cNvSpPr/>
          <p:nvPr/>
        </p:nvSpPr>
        <p:spPr>
          <a:xfrm>
            <a:off x="1389184" y="3380679"/>
            <a:ext cx="10780115" cy="1033059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วิจัย</a:t>
            </a:r>
            <a:r>
              <a:rPr lang="th-TH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การพัฒนาแนวปฏิบัติการพยาบาลเพื่อป้องกันท่อหลอดลมคอเลื่อนหลุดโดยไม่ได้วางแผนในทารกแรกเกิด</a:t>
            </a:r>
            <a:endParaRPr lang="th-TH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ชื่อเรื่อง 4"/>
          <p:cNvSpPr txBox="1">
            <a:spLocks/>
          </p:cNvSpPr>
          <p:nvPr/>
        </p:nvSpPr>
        <p:spPr>
          <a:xfrm>
            <a:off x="4150124" y="928052"/>
            <a:ext cx="3326859" cy="7297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H Charm of AU" pitchFamily="34" charset="-34"/>
                <a:cs typeface="TH Charm of AU" pitchFamily="34" charset="-34"/>
              </a:rPr>
              <a:t>ขอแสดงความยินดีกับ</a:t>
            </a:r>
            <a:endParaRPr lang="th-TH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H Charm of AU" pitchFamily="34" charset="-34"/>
              <a:cs typeface="TH Charm of AU" pitchFamily="34" charset="-34"/>
            </a:endParaRPr>
          </a:p>
        </p:txBody>
      </p:sp>
      <p:sp>
        <p:nvSpPr>
          <p:cNvPr id="15" name="ชื่อเรื่อง 4"/>
          <p:cNvSpPr txBox="1">
            <a:spLocks/>
          </p:cNvSpPr>
          <p:nvPr/>
        </p:nvSpPr>
        <p:spPr>
          <a:xfrm>
            <a:off x="136188" y="2717746"/>
            <a:ext cx="9694314" cy="6360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     </a:t>
            </a:r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ได้รับ</a:t>
            </a:r>
            <a:r>
              <a:rPr lang="th-TH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การตีพิมพ์ในวารสารการพยาบาล สุขภาพ และ</a:t>
            </a:r>
            <a:r>
              <a:rPr lang="th-TH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การศึกษา ฐาน </a:t>
            </a:r>
            <a:r>
              <a:rPr lang="th-TH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ข้อมูล </a:t>
            </a:r>
            <a:r>
              <a:rPr lang="en-US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H Charm of AU" pitchFamily="34" charset="-34"/>
                <a:cs typeface="TH Charm of AU" pitchFamily="34" charset="-34"/>
              </a:rPr>
              <a:t>TCI 2 </a:t>
            </a:r>
            <a:endParaRPr lang="th-TH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Charm of AU" pitchFamily="34" charset="-34"/>
              <a:cs typeface="TH Charm of AU" pitchFamily="34" charset="-34"/>
            </a:endParaRP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2965271" y="1657763"/>
            <a:ext cx="5696564" cy="113877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th-TH" sz="4000" dirty="0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ดร.</a:t>
            </a:r>
            <a:r>
              <a:rPr lang="th-TH" sz="4000" dirty="0" err="1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ศิราณี</a:t>
            </a:r>
            <a:r>
              <a:rPr lang="th-TH" sz="4000" dirty="0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 </a:t>
            </a:r>
            <a:r>
              <a:rPr lang="th-TH" sz="4000" dirty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อิ่มน้ำ</a:t>
            </a:r>
            <a:r>
              <a:rPr lang="th-TH" sz="4000" dirty="0" smtClean="0"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ขาว</a:t>
            </a:r>
          </a:p>
          <a:p>
            <a:pPr algn="ctr"/>
            <a:r>
              <a:rPr lang="th-TH" b="1" dirty="0" smtClean="0">
                <a:ln/>
                <a:solidFill>
                  <a:srgbClr val="C00000"/>
                </a:solidFill>
                <a:latin typeface="TH Charm of AU" pitchFamily="34" charset="-34"/>
                <a:cs typeface="TH Charm of AU" pitchFamily="34" charset="-34"/>
              </a:rPr>
              <a:t>ผู้อำนวยการวิทยาลัยพยาบาลศรีมหาสารคาม</a:t>
            </a:r>
            <a:endParaRPr lang="th-TH" b="1" dirty="0">
              <a:ln/>
              <a:solidFill>
                <a:srgbClr val="C00000"/>
              </a:solidFill>
              <a:latin typeface="TH Charm of AU" pitchFamily="34" charset="-34"/>
              <a:cs typeface="TH Charm of AU" pitchFamily="34" charset="-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9649" y="825370"/>
            <a:ext cx="2522762" cy="2247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273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จุดที่สุด">
  <a:themeElements>
    <a:clrScheme name="จุดที่สุด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จุดที่สุด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จุดที่สุด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362</TotalTime>
  <Words>55</Words>
  <Application>Microsoft Office PowerPoint</Application>
  <PresentationFormat>กำหนดเอง</PresentationFormat>
  <Paragraphs>6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จุดที่สุด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SNC</cp:lastModifiedBy>
  <cp:revision>51</cp:revision>
  <cp:lastPrinted>2018-08-30T13:36:28Z</cp:lastPrinted>
  <dcterms:created xsi:type="dcterms:W3CDTF">2018-08-30T11:05:55Z</dcterms:created>
  <dcterms:modified xsi:type="dcterms:W3CDTF">2024-05-16T08:17:30Z</dcterms:modified>
</cp:coreProperties>
</file>