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8" r:id="rId1"/>
  </p:sldMasterIdLst>
  <p:notesMasterIdLst>
    <p:notesMasterId r:id="rId4"/>
  </p:notesMasterIdLst>
  <p:sldIdLst>
    <p:sldId id="277" r:id="rId2"/>
    <p:sldId id="278" r:id="rId3"/>
  </p:sldIdLst>
  <p:sldSz cx="12192000" cy="6858000"/>
  <p:notesSz cx="6797675" cy="98567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9FCE4-7B98-4275-A63F-7F8933C3A568}" type="datetimeFigureOut">
              <a:rPr lang="th-TH" smtClean="0"/>
              <a:t>02/10/66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D1707-D5F3-4D20-BC31-9345CFE4B4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35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29E2-D390-4AF6-9190-D3A359DB86F5}" type="datetimeFigureOut">
              <a:rPr lang="th-TH" smtClean="0"/>
              <a:t>02/10/66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FD1D-A161-4025-AFE3-6957B1F39B41}" type="slidenum">
              <a:rPr lang="th-TH" smtClean="0"/>
              <a:t>‹#›</a:t>
            </a:fld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29E2-D390-4AF6-9190-D3A359DB86F5}" type="datetimeFigureOut">
              <a:rPr lang="th-TH" smtClean="0"/>
              <a:t>02/10/66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FD1D-A161-4025-AFE3-6957B1F39B4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29E2-D390-4AF6-9190-D3A359DB86F5}" type="datetimeFigureOut">
              <a:rPr lang="th-TH" smtClean="0"/>
              <a:t>02/10/66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FD1D-A161-4025-AFE3-6957B1F39B4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29E2-D390-4AF6-9190-D3A359DB86F5}" type="datetimeFigureOut">
              <a:rPr lang="th-TH" smtClean="0"/>
              <a:t>02/10/66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FD1D-A161-4025-AFE3-6957B1F39B4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29E2-D390-4AF6-9190-D3A359DB86F5}" type="datetimeFigureOut">
              <a:rPr lang="th-TH" smtClean="0"/>
              <a:t>02/10/66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FD1D-A161-4025-AFE3-6957B1F39B41}" type="slidenum">
              <a:rPr lang="th-TH" smtClean="0"/>
              <a:t>‹#›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29E2-D390-4AF6-9190-D3A359DB86F5}" type="datetimeFigureOut">
              <a:rPr lang="th-TH" smtClean="0"/>
              <a:t>02/10/66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FD1D-A161-4025-AFE3-6957B1F39B4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29E2-D390-4AF6-9190-D3A359DB86F5}" type="datetimeFigureOut">
              <a:rPr lang="th-TH" smtClean="0"/>
              <a:t>02/10/66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FD1D-A161-4025-AFE3-6957B1F39B41}" type="slidenum">
              <a:rPr lang="th-TH" smtClean="0"/>
              <a:t>‹#›</a:t>
            </a:fld>
            <a:endParaRPr lang="th-TH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29E2-D390-4AF6-9190-D3A359DB86F5}" type="datetimeFigureOut">
              <a:rPr lang="th-TH" smtClean="0"/>
              <a:t>02/10/66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FD1D-A161-4025-AFE3-6957B1F39B4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29E2-D390-4AF6-9190-D3A359DB86F5}" type="datetimeFigureOut">
              <a:rPr lang="th-TH" smtClean="0"/>
              <a:t>02/10/66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FD1D-A161-4025-AFE3-6957B1F39B4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29E2-D390-4AF6-9190-D3A359DB86F5}" type="datetimeFigureOut">
              <a:rPr lang="th-TH" smtClean="0"/>
              <a:t>02/10/66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FD1D-A161-4025-AFE3-6957B1F39B41}" type="slidenum">
              <a:rPr lang="th-TH" smtClean="0"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29E2-D390-4AF6-9190-D3A359DB86F5}" type="datetimeFigureOut">
              <a:rPr lang="th-TH" smtClean="0"/>
              <a:t>02/10/66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FD1D-A161-4025-AFE3-6957B1F39B4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23129E2-D390-4AF6-9190-D3A359DB86F5}" type="datetimeFigureOut">
              <a:rPr lang="th-TH" smtClean="0"/>
              <a:t>02/10/66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6E3FD1D-A161-4025-AFE3-6957B1F39B41}" type="slidenum">
              <a:rPr lang="th-TH" smtClean="0"/>
              <a:t>‹#›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254903" y="669263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136187" y="116732"/>
            <a:ext cx="11887200" cy="708638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วิทยาลัยพยาบาลศรีมหาสารคาม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0" y="145916"/>
            <a:ext cx="997895" cy="1564272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stretch>
              <a:fillRect/>
            </a:stretch>
          </a:blipFill>
          <a:ln>
            <a:noFill/>
          </a:ln>
          <a:effectLst>
            <a:glow rad="127000">
              <a:schemeClr val="accent1">
                <a:lumMod val="75000"/>
              </a:schemeClr>
            </a:glow>
          </a:effectLst>
        </p:spPr>
      </p:pic>
      <p:sp>
        <p:nvSpPr>
          <p:cNvPr id="10" name="สี่เหลี่ยมผืนผ้ามุมมน 9"/>
          <p:cNvSpPr/>
          <p:nvPr/>
        </p:nvSpPr>
        <p:spPr>
          <a:xfrm>
            <a:off x="1162818" y="4734838"/>
            <a:ext cx="8480206" cy="125260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เรื่อง บทเรียน</a:t>
            </a:r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การจัดระบบบริการตติยภูมิในภาวะวิกฤติโควิด-19</a:t>
            </a:r>
          </a:p>
          <a:p>
            <a:pPr algn="ctr"/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พื้นที่ 4 จังหวัดภาคตะวันออกเฉียงเหนือ</a:t>
            </a:r>
            <a:endParaRPr lang="th-TH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ชื่อเรื่อง 4"/>
          <p:cNvSpPr txBox="1">
            <a:spLocks/>
          </p:cNvSpPr>
          <p:nvPr/>
        </p:nvSpPr>
        <p:spPr>
          <a:xfrm>
            <a:off x="3295239" y="904539"/>
            <a:ext cx="3844597" cy="9242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4200" b="1" cap="all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H Charm of AU" pitchFamily="34" charset="-34"/>
                <a:cs typeface="TH Charm of AU" pitchFamily="34" charset="-34"/>
              </a:rPr>
              <a:t>ขอแสดงความยินดีกับ</a:t>
            </a:r>
            <a:endParaRPr lang="th-TH" sz="4200" b="1" cap="all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15" name="ชื่อเรื่อง 4"/>
          <p:cNvSpPr txBox="1">
            <a:spLocks/>
          </p:cNvSpPr>
          <p:nvPr/>
        </p:nvSpPr>
        <p:spPr>
          <a:xfrm>
            <a:off x="2134451" y="2829370"/>
            <a:ext cx="6333144" cy="1905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เนื่องในโอกาสที่บทความวิจัยได้รับการ</a:t>
            </a:r>
            <a:r>
              <a:rPr lang="th-T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ตีพิมพ์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 </a:t>
            </a:r>
            <a:r>
              <a:rPr lang="th-T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ฐาน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TCI 1</a:t>
            </a:r>
          </a:p>
          <a:p>
            <a:pPr algn="ctr"/>
            <a:r>
              <a:rPr lang="th-T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วารสารวิจัย</a:t>
            </a:r>
            <a:r>
              <a:rPr lang="th-TH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ระบบสาธารณสุข ปีที่ 17 ฉบับที่ 3 กรกฎาคม-กันยายน 2566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H Charm of AU" pitchFamily="34" charset="-34"/>
              <a:cs typeface="TH Charm of AU" pitchFamily="34" charset="-34"/>
            </a:endParaRPr>
          </a:p>
          <a:p>
            <a:pPr algn="ctr"/>
            <a:endParaRPr lang="th-TH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460972" y="1945811"/>
            <a:ext cx="788389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4000" b="1" dirty="0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H Charm of AU" pitchFamily="34" charset="-34"/>
                <a:cs typeface="TH Charm of AU" pitchFamily="34" charset="-34"/>
              </a:rPr>
              <a:t>อาจารย์ ดร.</a:t>
            </a:r>
            <a:r>
              <a:rPr lang="th-TH" sz="4000" b="1" dirty="0" err="1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H Charm of AU" pitchFamily="34" charset="-34"/>
                <a:cs typeface="TH Charm of AU" pitchFamily="34" charset="-34"/>
              </a:rPr>
              <a:t>ศิราณี</a:t>
            </a:r>
            <a:r>
              <a:rPr lang="th-TH" sz="4000" b="1" dirty="0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H Charm of AU" pitchFamily="34" charset="-34"/>
                <a:cs typeface="TH Charm of AU" pitchFamily="34" charset="-34"/>
              </a:rPr>
              <a:t>  อิ่มน้ำขาว และ อาจารย์ ดร.</a:t>
            </a:r>
            <a:r>
              <a:rPr lang="th-TH" sz="4000" b="1" dirty="0" err="1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H Charm of AU" pitchFamily="34" charset="-34"/>
                <a:cs typeface="TH Charm of AU" pitchFamily="34" charset="-34"/>
              </a:rPr>
              <a:t>ณัฐ</a:t>
            </a:r>
            <a:r>
              <a:rPr lang="th-TH" sz="4000" b="1" dirty="0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H Charm of AU" pitchFamily="34" charset="-34"/>
                <a:cs typeface="TH Charm of AU" pitchFamily="34" charset="-34"/>
              </a:rPr>
              <a:t>วุฒิ  สุริยะ</a:t>
            </a:r>
            <a:endParaRPr lang="th-TH" sz="4000" b="1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H Charm of AU" pitchFamily="34" charset="-34"/>
              <a:cs typeface="TH Charm of AU" pitchFamily="34" charset="-34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539" y="3643133"/>
            <a:ext cx="1793240" cy="242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023" y="1022100"/>
            <a:ext cx="1983686" cy="255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7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254903" y="669263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136187" y="116732"/>
            <a:ext cx="11887200" cy="708638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วิทยาลัยพยาบาลศรีมหาสารคาม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0" y="145916"/>
            <a:ext cx="997895" cy="1564272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stretch>
              <a:fillRect/>
            </a:stretch>
          </a:blipFill>
          <a:ln>
            <a:noFill/>
          </a:ln>
          <a:effectLst>
            <a:glow rad="127000">
              <a:schemeClr val="accent1">
                <a:lumMod val="75000"/>
              </a:schemeClr>
            </a:glow>
          </a:effectLst>
        </p:spPr>
      </p:pic>
      <p:sp>
        <p:nvSpPr>
          <p:cNvPr id="10" name="สี่เหลี่ยมผืนผ้ามุมมน 9"/>
          <p:cNvSpPr/>
          <p:nvPr/>
        </p:nvSpPr>
        <p:spPr>
          <a:xfrm>
            <a:off x="136187" y="3380679"/>
            <a:ext cx="11887200" cy="80858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itchFamily="34" charset="-34"/>
                <a:cs typeface="TH SarabunPSK" pitchFamily="34" charset="-34"/>
              </a:rPr>
              <a:t>The Promotion of Knowledge and Attitude towards the Prevention of COVID-19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for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Undergraduate Students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ERIC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ชื่อเรื่อง 4"/>
          <p:cNvSpPr txBox="1">
            <a:spLocks/>
          </p:cNvSpPr>
          <p:nvPr/>
        </p:nvSpPr>
        <p:spPr>
          <a:xfrm>
            <a:off x="3295239" y="904539"/>
            <a:ext cx="3326859" cy="7297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Charm of AU" pitchFamily="34" charset="-34"/>
                <a:cs typeface="TH Charm of AU" pitchFamily="34" charset="-34"/>
              </a:rPr>
              <a:t>ขอแสดงความยินดีกับ</a:t>
            </a:r>
            <a:endParaRPr lang="th-TH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15" name="ชื่อเรื่อง 4"/>
          <p:cNvSpPr txBox="1">
            <a:spLocks/>
          </p:cNvSpPr>
          <p:nvPr/>
        </p:nvSpPr>
        <p:spPr>
          <a:xfrm>
            <a:off x="2134451" y="2511330"/>
            <a:ext cx="5933872" cy="636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เนื่องในโอกาสที่บทความวิจัยได้รับการตีพิมพ์</a:t>
            </a:r>
            <a:endParaRPr lang="th-TH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153284" y="1721802"/>
            <a:ext cx="3312525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3600" b="1" dirty="0" smtClean="0">
                <a:ln/>
                <a:solidFill>
                  <a:schemeClr val="accent3"/>
                </a:solidFill>
                <a:latin typeface="TH Charm of AU" pitchFamily="34" charset="-34"/>
                <a:cs typeface="TH Charm of AU" pitchFamily="34" charset="-34"/>
              </a:rPr>
              <a:t>ดร.ควันเทียน วงศ์</a:t>
            </a:r>
            <a:r>
              <a:rPr lang="th-TH" sz="3600" b="1" dirty="0" err="1" smtClean="0">
                <a:ln/>
                <a:solidFill>
                  <a:schemeClr val="accent3"/>
                </a:solidFill>
                <a:latin typeface="TH Charm of AU" pitchFamily="34" charset="-34"/>
                <a:cs typeface="TH Charm of AU" pitchFamily="34" charset="-34"/>
              </a:rPr>
              <a:t>จันทรา</a:t>
            </a:r>
            <a:endParaRPr lang="th-TH" sz="3600" b="1" dirty="0">
              <a:ln/>
              <a:solidFill>
                <a:schemeClr val="accent3"/>
              </a:solidFill>
              <a:latin typeface="TH Charm of AU" pitchFamily="34" charset="-34"/>
              <a:cs typeface="TH Charm of AU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8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33296" y="825370"/>
            <a:ext cx="1969849" cy="255530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9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ชีวิตชีวา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402</TotalTime>
  <Words>106</Words>
  <Application>Microsoft Office PowerPoint</Application>
  <PresentationFormat>กำหนดเอง</PresentationFormat>
  <Paragraphs>13</Paragraphs>
  <Slides>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</vt:i4>
      </vt:variant>
    </vt:vector>
  </HeadingPairs>
  <TitlesOfParts>
    <vt:vector size="3" baseType="lpstr">
      <vt:lpstr>NewsPrint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SNC</cp:lastModifiedBy>
  <cp:revision>57</cp:revision>
  <cp:lastPrinted>2018-08-30T13:36:28Z</cp:lastPrinted>
  <dcterms:created xsi:type="dcterms:W3CDTF">2018-08-30T11:05:55Z</dcterms:created>
  <dcterms:modified xsi:type="dcterms:W3CDTF">2023-10-02T03:58:24Z</dcterms:modified>
</cp:coreProperties>
</file>