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716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927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824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577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68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519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769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599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5457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753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8910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15047-B23E-4EF1-970A-37800B6F7548}" type="datetimeFigureOut">
              <a:rPr lang="th-TH" smtClean="0"/>
              <a:t>21/04/66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333CA-E101-4463-A365-A0708757255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582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1979712" y="1196752"/>
            <a:ext cx="5328592" cy="10746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11560" y="-3615172"/>
            <a:ext cx="7772400" cy="5112568"/>
          </a:xfrm>
        </p:spPr>
        <p:txBody>
          <a:bodyPr/>
          <a:lstStyle/>
          <a:p>
            <a:r>
              <a:rPr lang="th-TH" dirty="0" smtClean="0"/>
              <a:t>โครงสร้าง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683568" y="404664"/>
            <a:ext cx="7920880" cy="6336704"/>
          </a:xfrm>
        </p:spPr>
        <p:txBody>
          <a:bodyPr/>
          <a:lstStyle/>
          <a:p>
            <a:r>
              <a:rPr lang="th-TH" sz="4800" dirty="0" smtClean="0">
                <a:solidFill>
                  <a:srgbClr val="0070C0"/>
                </a:solidFill>
              </a:rPr>
              <a:t>โครงสร้าง</a:t>
            </a:r>
          </a:p>
          <a:p>
            <a:r>
              <a:rPr lang="th-TH" dirty="0" smtClean="0">
                <a:solidFill>
                  <a:schemeClr val="bg1"/>
                </a:solidFill>
              </a:rPr>
              <a:t>ดร.</a:t>
            </a:r>
            <a:r>
              <a:rPr lang="th-TH" dirty="0" err="1" smtClean="0">
                <a:solidFill>
                  <a:schemeClr val="bg1"/>
                </a:solidFill>
              </a:rPr>
              <a:t>ศิราณี</a:t>
            </a:r>
            <a:r>
              <a:rPr lang="th-TH" dirty="0" smtClean="0">
                <a:solidFill>
                  <a:schemeClr val="bg1"/>
                </a:solidFill>
              </a:rPr>
              <a:t>  อิ่มน้ำขาว</a:t>
            </a:r>
          </a:p>
          <a:p>
            <a:r>
              <a:rPr lang="th-TH" dirty="0" smtClean="0">
                <a:solidFill>
                  <a:schemeClr val="bg1"/>
                </a:solidFill>
              </a:rPr>
              <a:t>ผู้อำนวยการวิทยาลัยพยาบาลศรีมหาสารคาม</a:t>
            </a:r>
          </a:p>
          <a:p>
            <a:endParaRPr lang="th-TH" dirty="0" smtClean="0">
              <a:solidFill>
                <a:schemeClr val="tx1"/>
              </a:solidFill>
            </a:endParaRPr>
          </a:p>
          <a:p>
            <a:endParaRPr lang="th-TH" dirty="0">
              <a:solidFill>
                <a:schemeClr val="tx1"/>
              </a:solidFill>
            </a:endParaRPr>
          </a:p>
          <a:p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8296" y="1493168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cxnSp>
        <p:nvCxnSpPr>
          <p:cNvPr id="14" name="ตัวเชื่อมต่อตรง 13"/>
          <p:cNvCxnSpPr/>
          <p:nvPr/>
        </p:nvCxnSpPr>
        <p:spPr>
          <a:xfrm>
            <a:off x="4572000" y="2271401"/>
            <a:ext cx="0" cy="510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สี่เหลี่ยมผืนผ้า 15"/>
          <p:cNvSpPr/>
          <p:nvPr/>
        </p:nvSpPr>
        <p:spPr>
          <a:xfrm>
            <a:off x="1979712" y="2773844"/>
            <a:ext cx="5328592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bg1"/>
                </a:solidFill>
              </a:rPr>
              <a:t>ดร.</a:t>
            </a:r>
            <a:r>
              <a:rPr lang="th-TH" dirty="0" err="1" smtClean="0">
                <a:solidFill>
                  <a:schemeClr val="bg1"/>
                </a:solidFill>
              </a:rPr>
              <a:t>ผดุงศิษฏ์</a:t>
            </a:r>
            <a:r>
              <a:rPr lang="th-TH" dirty="0" smtClean="0">
                <a:solidFill>
                  <a:schemeClr val="bg1"/>
                </a:solidFill>
              </a:rPr>
              <a:t>  ชำนาญบริรักษ์</a:t>
            </a:r>
          </a:p>
          <a:p>
            <a:pPr algn="ctr"/>
            <a:r>
              <a:rPr lang="th-TH" dirty="0" smtClean="0">
                <a:solidFill>
                  <a:schemeClr val="bg1"/>
                </a:solidFill>
              </a:rPr>
              <a:t>รองผู้อำนวยการด้านวิจัยและบริการวิชาการ</a:t>
            </a:r>
            <a:endParaRPr lang="th-TH" dirty="0">
              <a:solidFill>
                <a:schemeClr val="bg1"/>
              </a:solidFill>
            </a:endParaRPr>
          </a:p>
        </p:txBody>
      </p:sp>
      <p:cxnSp>
        <p:nvCxnSpPr>
          <p:cNvPr id="20" name="ตัวเชื่อมต่อตรง 19"/>
          <p:cNvCxnSpPr/>
          <p:nvPr/>
        </p:nvCxnSpPr>
        <p:spPr>
          <a:xfrm>
            <a:off x="6795120" y="3853963"/>
            <a:ext cx="0" cy="255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สี่เหลี่ยมผืนผ้า 20"/>
          <p:cNvSpPr/>
          <p:nvPr/>
        </p:nvSpPr>
        <p:spPr>
          <a:xfrm>
            <a:off x="5031044" y="5517232"/>
            <a:ext cx="3664024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bg1"/>
                </a:solidFill>
              </a:rPr>
              <a:t>นางสาวภา</a:t>
            </a:r>
            <a:r>
              <a:rPr lang="th-TH" dirty="0" err="1" smtClean="0">
                <a:solidFill>
                  <a:schemeClr val="bg1"/>
                </a:solidFill>
              </a:rPr>
              <a:t>วิณี</a:t>
            </a:r>
            <a:r>
              <a:rPr lang="th-TH" dirty="0" smtClean="0">
                <a:solidFill>
                  <a:schemeClr val="bg1"/>
                </a:solidFill>
              </a:rPr>
              <a:t>  </a:t>
            </a:r>
            <a:r>
              <a:rPr lang="th-TH" dirty="0" err="1" smtClean="0">
                <a:solidFill>
                  <a:schemeClr val="bg1"/>
                </a:solidFill>
              </a:rPr>
              <a:t>นัน</a:t>
            </a:r>
            <a:r>
              <a:rPr lang="th-TH" dirty="0" smtClean="0">
                <a:solidFill>
                  <a:schemeClr val="bg1"/>
                </a:solidFill>
              </a:rPr>
              <a:t>ทะเสน</a:t>
            </a:r>
          </a:p>
          <a:p>
            <a:pPr algn="ctr"/>
            <a:r>
              <a:rPr lang="th-TH" dirty="0" smtClean="0">
                <a:solidFill>
                  <a:schemeClr val="bg1"/>
                </a:solidFill>
              </a:rPr>
              <a:t>นักจัดการงานทั่วไป</a:t>
            </a:r>
            <a:endParaRPr lang="th-TH" dirty="0">
              <a:solidFill>
                <a:schemeClr val="bg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698670" y="5517232"/>
            <a:ext cx="3600400" cy="10801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bg1"/>
                </a:solidFill>
              </a:rPr>
              <a:t>นาง</a:t>
            </a:r>
            <a:r>
              <a:rPr lang="th-TH" dirty="0" err="1" smtClean="0">
                <a:solidFill>
                  <a:schemeClr val="bg1"/>
                </a:solidFill>
              </a:rPr>
              <a:t>ณัฐ</a:t>
            </a:r>
            <a:r>
              <a:rPr lang="th-TH" dirty="0" smtClean="0">
                <a:solidFill>
                  <a:schemeClr val="bg1"/>
                </a:solidFill>
              </a:rPr>
              <a:t>สินี  จันหาญ</a:t>
            </a:r>
          </a:p>
          <a:p>
            <a:pPr algn="ctr"/>
            <a:r>
              <a:rPr lang="th-TH" dirty="0" smtClean="0">
                <a:solidFill>
                  <a:schemeClr val="bg1"/>
                </a:solidFill>
              </a:rPr>
              <a:t>นักจัดการงานทั่วไป</a:t>
            </a:r>
            <a:endParaRPr lang="th-TH" dirty="0">
              <a:solidFill>
                <a:schemeClr val="bg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4499992" y="4108977"/>
            <a:ext cx="4590256" cy="92123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dirty="0" smtClean="0">
                <a:solidFill>
                  <a:schemeClr val="bg1"/>
                </a:solidFill>
              </a:rPr>
              <a:t>กลุ่มงานบริการวิชาการและบริการทางการแพทย์</a:t>
            </a:r>
          </a:p>
          <a:p>
            <a:pPr algn="ctr"/>
            <a:r>
              <a:rPr lang="th-TH" sz="2600" dirty="0" smtClean="0">
                <a:solidFill>
                  <a:schemeClr val="bg1"/>
                </a:solidFill>
              </a:rPr>
              <a:t>และสาธารณสุข</a:t>
            </a:r>
            <a:endParaRPr lang="th-TH" sz="2600" dirty="0">
              <a:solidFill>
                <a:schemeClr val="bg1"/>
              </a:solidFill>
            </a:endParaRPr>
          </a:p>
        </p:txBody>
      </p:sp>
      <p:sp>
        <p:nvSpPr>
          <p:cNvPr id="24" name="สี่เหลี่ยมผืนผ้า 23"/>
          <p:cNvSpPr/>
          <p:nvPr/>
        </p:nvSpPr>
        <p:spPr>
          <a:xfrm>
            <a:off x="323528" y="4173850"/>
            <a:ext cx="3870176" cy="8563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600" dirty="0" smtClean="0">
                <a:solidFill>
                  <a:schemeClr val="bg1"/>
                </a:solidFill>
              </a:rPr>
              <a:t>กลุ่มงานวิจัย นวัตกรรมและวิเทศสัมพันธ์</a:t>
            </a:r>
            <a:endParaRPr lang="th-TH" sz="2600" dirty="0">
              <a:solidFill>
                <a:schemeClr val="bg1"/>
              </a:solidFill>
            </a:endParaRPr>
          </a:p>
        </p:txBody>
      </p:sp>
      <p:cxnSp>
        <p:nvCxnSpPr>
          <p:cNvPr id="25" name="ตัวเชื่อมต่อตรง 24"/>
          <p:cNvCxnSpPr>
            <a:endCxn id="21" idx="0"/>
          </p:cNvCxnSpPr>
          <p:nvPr/>
        </p:nvCxnSpPr>
        <p:spPr>
          <a:xfrm>
            <a:off x="6863056" y="5030214"/>
            <a:ext cx="0" cy="487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>
            <a:endCxn id="22" idx="0"/>
          </p:cNvCxnSpPr>
          <p:nvPr/>
        </p:nvCxnSpPr>
        <p:spPr>
          <a:xfrm>
            <a:off x="2498870" y="5030214"/>
            <a:ext cx="0" cy="487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/>
          <p:cNvCxnSpPr/>
          <p:nvPr/>
        </p:nvCxnSpPr>
        <p:spPr>
          <a:xfrm>
            <a:off x="2498870" y="3853964"/>
            <a:ext cx="0" cy="319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04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58</Words>
  <Application>Microsoft Office PowerPoint</Application>
  <PresentationFormat>นำเสนอทางหน้าจอ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โครงสร้าง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โครงสร้าง</dc:title>
  <dc:creator>SNC</dc:creator>
  <cp:lastModifiedBy>SNC</cp:lastModifiedBy>
  <cp:revision>3</cp:revision>
  <dcterms:created xsi:type="dcterms:W3CDTF">2023-04-21T04:13:06Z</dcterms:created>
  <dcterms:modified xsi:type="dcterms:W3CDTF">2023-04-21T04:43:55Z</dcterms:modified>
</cp:coreProperties>
</file>